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2C16B-B20D-4582-BCF7-06062671F4FB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36714-E229-4109-B427-5E9BC4F14CE9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A9933-03B6-47B6-A83E-DA4AB7B5696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77229-9174-494E-A775-DD0E5DEE349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21E45-DFEC-4576-90B7-4F2940A6CCD4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015EB-4C9A-4466-B973-DE964FEC241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71636-24D4-43BB-B560-8BC6F82DE432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6F638-B2B2-4CB4-B76C-A1A90909C51F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7AA27-17D3-44C1-B287-8B6448DC53A6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6DFCD9-844D-49AA-AFE5-79A2540684A1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9C0BDC-32A9-4F4F-AE78-9B5CE3271F1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F8D357A-48C9-415A-9AE3-1D192B3051FC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:\DCIM\101MSDCF\DSC068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13" y="2781300"/>
            <a:ext cx="581977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8"/>
          <p:cNvSpPr txBox="1">
            <a:spLocks noChangeArrowheads="1"/>
          </p:cNvSpPr>
          <p:nvPr/>
        </p:nvSpPr>
        <p:spPr bwMode="auto">
          <a:xfrm>
            <a:off x="323850" y="0"/>
            <a:ext cx="8459788" cy="2836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4000">
                <a:solidFill>
                  <a:srgbClr val="000000"/>
                </a:solidFill>
              </a:rPr>
              <a:t>  </a:t>
            </a:r>
            <a:r>
              <a:rPr lang="ru-RU" sz="2800" b="1">
                <a:solidFill>
                  <a:srgbClr val="800000"/>
                </a:solidFill>
              </a:rPr>
              <a:t>В  конце  1класса наш  учитель  Шутова  Елена  Николаевна  на  лето  задала  выбрать  тему  своего проекта и рассказала,  что  такое  проект</a:t>
            </a:r>
            <a:r>
              <a:rPr lang="ru-RU" sz="2800" b="1">
                <a:solidFill>
                  <a:srgbClr val="000000"/>
                </a:solidFill>
              </a:rPr>
              <a:t>.</a:t>
            </a:r>
            <a:r>
              <a:rPr lang="ru-RU" sz="2800">
                <a:solidFill>
                  <a:srgbClr val="000000"/>
                </a:solidFill>
              </a:rPr>
              <a:t> </a:t>
            </a:r>
            <a:r>
              <a:rPr lang="ru-RU" sz="2800" b="1">
                <a:solidFill>
                  <a:srgbClr val="000099"/>
                </a:solidFill>
              </a:rPr>
              <a:t>Мне  очень  интересны  мои  аквариумные  рыбки, и я  решила  их  летом  разводить.</a:t>
            </a:r>
            <a:endParaRPr lang="ru-RU" sz="4000" b="1">
              <a:solidFill>
                <a:srgbClr val="000099"/>
              </a:solidFill>
            </a:endParaRPr>
          </a:p>
        </p:txBody>
      </p:sp>
      <p:pic>
        <p:nvPicPr>
          <p:cNvPr id="2052" name="Picture 4" descr="aluno01[1]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61263" y="3068638"/>
            <a:ext cx="1582737" cy="265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250825" y="115888"/>
            <a:ext cx="144463" cy="6742112"/>
          </a:xfrm>
          <a:prstGeom prst="rect">
            <a:avLst/>
          </a:prstGeom>
          <a:solidFill>
            <a:srgbClr val="CC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folHlink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5"/>
          <p:cNvSpPr>
            <a:spLocks noChangeArrowheads="1" noChangeShapeType="1" noTextEdit="1"/>
          </p:cNvSpPr>
          <p:nvPr/>
        </p:nvSpPr>
        <p:spPr bwMode="auto">
          <a:xfrm>
            <a:off x="2051050" y="188913"/>
            <a:ext cx="42481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Тема  проекта:</a:t>
            </a: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539750" y="981075"/>
            <a:ext cx="8247063" cy="698500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«Выращивание  аквариумной  рыбки Сальвинии.»</a:t>
            </a:r>
          </a:p>
        </p:txBody>
      </p:sp>
      <p:pic>
        <p:nvPicPr>
          <p:cNvPr id="3076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773238"/>
            <a:ext cx="68675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8"/>
          <p:cNvSpPr txBox="1">
            <a:spLocks noChangeArrowheads="1"/>
          </p:cNvSpPr>
          <p:nvPr/>
        </p:nvSpPr>
        <p:spPr bwMode="auto">
          <a:xfrm>
            <a:off x="250825" y="5445125"/>
            <a:ext cx="84597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Руководитель: учитель  начальных  классов  Шутова  Елена  Николаевна  ЮВАО г. Москвы  ГБОУ ГОУ СОШ школы  № 1902.</a:t>
            </a:r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323850" y="4581525"/>
            <a:ext cx="84597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2400" b="1">
                <a:solidFill>
                  <a:srgbClr val="000000"/>
                </a:solidFill>
              </a:rPr>
              <a:t>Ученица  2 « А» класса ЮВАО г. Москвы ГБОУ ГОУ СОШ  школы № 1902    Земцева  Ольга.                                                                                                             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4213" y="4437063"/>
            <a:ext cx="7200900" cy="2159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8"/>
          <p:cNvSpPr>
            <a:spLocks noChangeArrowheads="1"/>
          </p:cNvSpPr>
          <p:nvPr/>
        </p:nvSpPr>
        <p:spPr bwMode="auto">
          <a:xfrm>
            <a:off x="539750" y="1268413"/>
            <a:ext cx="7561263" cy="865187"/>
          </a:xfrm>
          <a:prstGeom prst="roundRect">
            <a:avLst>
              <a:gd name="adj" fmla="val 16667"/>
            </a:avLst>
          </a:prstGeom>
          <a:solidFill>
            <a:srgbClr val="66FF33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4099" name="WordArt 5"/>
          <p:cNvSpPr>
            <a:spLocks noChangeArrowheads="1" noChangeShapeType="1" noTextEdit="1"/>
          </p:cNvSpPr>
          <p:nvPr/>
        </p:nvSpPr>
        <p:spPr bwMode="auto">
          <a:xfrm>
            <a:off x="2051050" y="260350"/>
            <a:ext cx="4248150" cy="571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Тип  проекта:</a:t>
            </a: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0" y="1268413"/>
            <a:ext cx="8459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4101" name="Text Box 8"/>
          <p:cNvSpPr txBox="1">
            <a:spLocks noChangeArrowheads="1"/>
          </p:cNvSpPr>
          <p:nvPr/>
        </p:nvSpPr>
        <p:spPr bwMode="auto">
          <a:xfrm>
            <a:off x="395288" y="1341438"/>
            <a:ext cx="8459787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4000">
                <a:solidFill>
                  <a:srgbClr val="000000"/>
                </a:solidFill>
              </a:rPr>
              <a:t>  Поисково-исследовательский.</a:t>
            </a:r>
          </a:p>
        </p:txBody>
      </p:sp>
      <p:sp>
        <p:nvSpPr>
          <p:cNvPr id="4102" name="Text Box 8"/>
          <p:cNvSpPr txBox="1">
            <a:spLocks noChangeArrowheads="1"/>
          </p:cNvSpPr>
          <p:nvPr/>
        </p:nvSpPr>
        <p:spPr bwMode="auto">
          <a:xfrm>
            <a:off x="395288" y="2997200"/>
            <a:ext cx="84597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4000">
                <a:solidFill>
                  <a:srgbClr val="000000"/>
                </a:solidFill>
              </a:rPr>
              <a:t>.</a:t>
            </a:r>
          </a:p>
        </p:txBody>
      </p: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323850" y="2149475"/>
            <a:ext cx="8459788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4000">
                <a:solidFill>
                  <a:srgbClr val="800000"/>
                </a:solidFill>
              </a:rPr>
              <a:t>Постановка  проблемы: научиться  выращивать  аквариумную  рыбку  сальвинию.</a:t>
            </a:r>
          </a:p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4000">
                <a:solidFill>
                  <a:srgbClr val="000099"/>
                </a:solidFill>
              </a:rPr>
              <a:t>Исследовать  проблему  выведения  икры  в аквариуме,  выживание  мальков,  их  развитие.</a:t>
            </a:r>
          </a:p>
        </p:txBody>
      </p:sp>
      <p:sp>
        <p:nvSpPr>
          <p:cNvPr id="4104" name="Rectangle 7"/>
          <p:cNvSpPr>
            <a:spLocks noChangeArrowheads="1"/>
          </p:cNvSpPr>
          <p:nvPr/>
        </p:nvSpPr>
        <p:spPr bwMode="auto">
          <a:xfrm>
            <a:off x="395288" y="2781300"/>
            <a:ext cx="5545137" cy="1428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FFFF00"/>
              </a:solidFill>
            </a:endParaRPr>
          </a:p>
        </p:txBody>
      </p:sp>
      <p:sp>
        <p:nvSpPr>
          <p:cNvPr id="4105" name="Rectangle 9"/>
          <p:cNvSpPr>
            <a:spLocks noChangeArrowheads="1"/>
          </p:cNvSpPr>
          <p:nvPr/>
        </p:nvSpPr>
        <p:spPr bwMode="auto">
          <a:xfrm>
            <a:off x="250825" y="115888"/>
            <a:ext cx="144463" cy="6742112"/>
          </a:xfrm>
          <a:prstGeom prst="rect">
            <a:avLst/>
          </a:prstGeom>
          <a:solidFill>
            <a:srgbClr val="99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Экран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Оформление по умолчанию</vt:lpstr>
      <vt:lpstr>Слайд 1</vt:lpstr>
      <vt:lpstr>Слайд 2</vt:lpstr>
      <vt:lpstr>Слайд 3</vt:lpstr>
    </vt:vector>
  </TitlesOfParts>
  <Company>Google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Denis</dc:creator>
  <cp:lastModifiedBy>Denis</cp:lastModifiedBy>
  <cp:revision>3</cp:revision>
  <dcterms:created xsi:type="dcterms:W3CDTF">2012-04-17T17:40:43Z</dcterms:created>
  <dcterms:modified xsi:type="dcterms:W3CDTF">2012-04-17T17:57:53Z</dcterms:modified>
</cp:coreProperties>
</file>