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9" r:id="rId3"/>
    <p:sldId id="260" r:id="rId4"/>
    <p:sldId id="261" r:id="rId5"/>
    <p:sldId id="263" r:id="rId6"/>
    <p:sldId id="256" r:id="rId7"/>
    <p:sldId id="270" r:id="rId8"/>
    <p:sldId id="271" r:id="rId9"/>
    <p:sldId id="257" r:id="rId10"/>
    <p:sldId id="264" r:id="rId11"/>
    <p:sldId id="258" r:id="rId12"/>
    <p:sldId id="265" r:id="rId13"/>
    <p:sldId id="262" r:id="rId14"/>
    <p:sldId id="266" r:id="rId15"/>
    <p:sldId id="273" r:id="rId16"/>
    <p:sldId id="274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b="1" dirty="0" smtClean="0"/>
              <a:t>Экологическое     ассорти   для </a:t>
            </a:r>
            <a:br>
              <a:rPr lang="ru-RU" sz="6600" b="1" dirty="0" smtClean="0"/>
            </a:br>
            <a:r>
              <a:rPr lang="ru-RU" sz="6600" b="1" dirty="0" smtClean="0"/>
              <a:t>    1-4 классов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4586" y="3429000"/>
            <a:ext cx="2183877" cy="290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789040"/>
            <a:ext cx="7674056" cy="25922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Щука является санитаром озер и рек.  Она нападает прежде всего на больную рыбу и съедает её.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482" name="Picture 2" descr="C:\Users\User\Desktop\неделя\для жалобной книги\wuzw_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4389239" cy="3291929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 rot="10800000" flipH="1" flipV="1">
            <a:off x="1259632" y="1124744"/>
            <a:ext cx="7488832" cy="54006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На земном шаре нет, пожалуй, такого существа, о котором рассказывали столько легенд и небылиц, как о нас. Не нравится, что темноту мы любим, что на обычных птиц и зверей не похожи. Но мы же друзья человека, а не враги. Что же нам делать? Ведь такими мы уродились! Обижают нас часто.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Жалоба №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800600"/>
          </a:xfrm>
          <a:prstGeom prst="horizontalScroll">
            <a:avLst/>
          </a:prstGeo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274638"/>
            <a:ext cx="3137552" cy="5602634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              </a:t>
            </a:r>
            <a:endParaRPr lang="ru-RU" b="1" dirty="0"/>
          </a:p>
        </p:txBody>
      </p:sp>
      <p:pic>
        <p:nvPicPr>
          <p:cNvPr id="4" name="Picture 4" descr="0_aff_8e4d0e74_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74961"/>
            <a:ext cx="4104456" cy="4214021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64088" y="476672"/>
            <a:ext cx="3384376" cy="61247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3200" b="1" dirty="0" smtClean="0">
                <a:solidFill>
                  <a:srgbClr val="C00000"/>
                </a:solidFill>
              </a:rPr>
              <a:t>Летучая мышь.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Сам человек получает неоценимую помощь от этих зверюшек, ведь одна мышь способна поглотить 600 комаров за один час. … Пользу получают и растения, которые опыляются летучими мышами, чье питание состоит из цветочного нектара и пыльцы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Жалоба № 6</a:t>
            </a:r>
            <a:endParaRPr lang="ru-RU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403648" y="1700808"/>
            <a:ext cx="7416824" cy="432048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Сама знаю, что не красавица я. Окажись я рядом, многие шарахаются в сторону, говорят, что противная, бородавчатая, а то ещё камнем бросят или ногой пнут. А за что? Не всем же быть красивыми! А польза от меня людям большая.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1354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Это жаба. Одна жаба сохраняет от гусениц и червей целый огород. Если в доме завелись тараканы, принеси жабу – они исчезнут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pic>
        <p:nvPicPr>
          <p:cNvPr id="4" name="Picture 5" descr="DSCN023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5623916" cy="367240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0800000" flipV="1">
            <a:off x="3779912" y="4509120"/>
            <a:ext cx="30963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6" name="Picture 4" descr="77-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51938" cy="6853237"/>
          </a:xfrm>
          <a:prstGeom prst="rect">
            <a:avLst/>
          </a:prstGeom>
          <a:noFill/>
        </p:spPr>
      </p:pic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2051050" y="1268413"/>
            <a:ext cx="54737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БЛИЦ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23850" y="2133600"/>
            <a:ext cx="818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>
                <a:solidFill>
                  <a:srgbClr val="3333CC"/>
                </a:solidFill>
              </a:rPr>
              <a:t>* Что за птица на суку целый день кричит: «Ку-ку!»? 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50825" y="2781300"/>
            <a:ext cx="7129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>
                <a:solidFill>
                  <a:schemeClr val="accent2"/>
                </a:solidFill>
              </a:rPr>
              <a:t>* Окраской сероватая, повадкой вороватая, </a:t>
            </a:r>
          </a:p>
          <a:p>
            <a:r>
              <a:rPr lang="ru-RU" sz="2400">
                <a:solidFill>
                  <a:schemeClr val="accent2"/>
                </a:solidFill>
              </a:rPr>
              <a:t>  Крикунья хрипловатая – известная персона.</a:t>
            </a:r>
          </a:p>
          <a:p>
            <a:r>
              <a:rPr lang="ru-RU" sz="2400">
                <a:solidFill>
                  <a:schemeClr val="accent2"/>
                </a:solidFill>
              </a:rPr>
              <a:t>  Кто она? 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3850" y="3933825"/>
            <a:ext cx="7729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>
                <a:solidFill>
                  <a:srgbClr val="6600FF"/>
                </a:solidFill>
              </a:rPr>
              <a:t>        * Зимой на ветках яблоки! Скорей их собери!</a:t>
            </a:r>
          </a:p>
          <a:p>
            <a:r>
              <a:rPr lang="ru-RU" sz="2400">
                <a:solidFill>
                  <a:srgbClr val="6600FF"/>
                </a:solidFill>
              </a:rPr>
              <a:t>          И вдруг вспорхнули яблоки, ведь это… 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84213" y="4868863"/>
            <a:ext cx="82438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>
                <a:solidFill>
                  <a:srgbClr val="333399"/>
                </a:solidFill>
              </a:rPr>
              <a:t>                    * Угадайте, что за птица </a:t>
            </a:r>
          </a:p>
          <a:p>
            <a:pPr algn="ctr"/>
            <a:r>
              <a:rPr lang="ru-RU" sz="2400">
                <a:solidFill>
                  <a:srgbClr val="333399"/>
                </a:solidFill>
              </a:rPr>
              <a:t>                                               света яркого боится,</a:t>
            </a:r>
          </a:p>
          <a:p>
            <a:pPr algn="ctr"/>
            <a:r>
              <a:rPr lang="ru-RU" sz="2400">
                <a:solidFill>
                  <a:srgbClr val="333399"/>
                </a:solidFill>
              </a:rPr>
              <a:t>                  Клюв крючком, глаза пятачком, </a:t>
            </a:r>
          </a:p>
          <a:p>
            <a:r>
              <a:rPr lang="ru-RU" sz="2400">
                <a:solidFill>
                  <a:srgbClr val="333399"/>
                </a:solidFill>
              </a:rPr>
              <a:t>                                                 Ушастая голова. Это кто? 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95288" y="2060575"/>
            <a:ext cx="8064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>
                <a:solidFill>
                  <a:srgbClr val="333399"/>
                </a:solidFill>
              </a:rPr>
              <a:t>* </a:t>
            </a:r>
            <a:r>
              <a:rPr lang="ru-RU" sz="2000">
                <a:solidFill>
                  <a:srgbClr val="333399"/>
                </a:solidFill>
              </a:rPr>
              <a:t>Вертится, стрекочет, весь день хлопочет</a:t>
            </a:r>
          </a:p>
          <a:p>
            <a:r>
              <a:rPr lang="ru-RU" sz="2000">
                <a:solidFill>
                  <a:srgbClr val="333399"/>
                </a:solidFill>
              </a:rPr>
              <a:t>  Вещунья белобока. Кто она? 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95288" y="2781300"/>
            <a:ext cx="6721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>
                <a:solidFill>
                  <a:srgbClr val="3333CC"/>
                </a:solidFill>
              </a:rPr>
              <a:t>* </a:t>
            </a:r>
            <a:r>
              <a:rPr lang="ru-RU" sz="2000">
                <a:solidFill>
                  <a:srgbClr val="3333CC"/>
                </a:solidFill>
              </a:rPr>
              <a:t>Он долго дерево долбил, всех букашек истребил,</a:t>
            </a:r>
          </a:p>
          <a:p>
            <a:r>
              <a:rPr lang="ru-RU" sz="2000">
                <a:solidFill>
                  <a:srgbClr val="3333CC"/>
                </a:solidFill>
              </a:rPr>
              <a:t>  Ведь он зря времени не тратил, </a:t>
            </a:r>
          </a:p>
          <a:p>
            <a:r>
              <a:rPr lang="ru-RU" sz="2000">
                <a:solidFill>
                  <a:srgbClr val="3333CC"/>
                </a:solidFill>
              </a:rPr>
              <a:t>                    длинноклювый пестрый…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95288" y="4005263"/>
            <a:ext cx="76120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>
                <a:solidFill>
                  <a:schemeClr val="accent2"/>
                </a:solidFill>
              </a:rPr>
              <a:t>* </a:t>
            </a:r>
            <a:r>
              <a:rPr lang="ru-RU" sz="2000">
                <a:solidFill>
                  <a:schemeClr val="accent2"/>
                </a:solidFill>
              </a:rPr>
              <a:t>Всех перелетных птиц черней, чистит пашню от червей. </a:t>
            </a:r>
          </a:p>
          <a:p>
            <a:r>
              <a:rPr lang="ru-RU" sz="2000">
                <a:solidFill>
                  <a:schemeClr val="accent2"/>
                </a:solidFill>
              </a:rPr>
              <a:t>  Взад-вперед по пашне вскачь, а зовется птица…</a:t>
            </a:r>
            <a:r>
              <a:rPr lang="ru-RU" sz="2000"/>
              <a:t> 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908175" y="4716463"/>
            <a:ext cx="704373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>
                <a:solidFill>
                  <a:srgbClr val="6600FF"/>
                </a:solidFill>
              </a:rPr>
              <a:t>*  </a:t>
            </a:r>
            <a:r>
              <a:rPr lang="ru-RU" sz="2000">
                <a:solidFill>
                  <a:srgbClr val="6600FF"/>
                </a:solidFill>
              </a:rPr>
              <a:t>Я  весь день ловлю жучков, уплетаю червячков. </a:t>
            </a:r>
          </a:p>
          <a:p>
            <a:r>
              <a:rPr lang="ru-RU" sz="2000">
                <a:solidFill>
                  <a:srgbClr val="6600FF"/>
                </a:solidFill>
              </a:rPr>
              <a:t>   В тёплый край не улетаю, здесь под крышей обитаю. </a:t>
            </a:r>
          </a:p>
          <a:p>
            <a:r>
              <a:rPr lang="ru-RU" sz="2000">
                <a:solidFill>
                  <a:srgbClr val="6600FF"/>
                </a:solidFill>
              </a:rPr>
              <a:t>           Чик-чирик! Не робей! Я – бывалый …</a:t>
            </a:r>
            <a:r>
              <a:rPr lang="ru-RU" sz="2400">
                <a:solidFill>
                  <a:srgbClr val="6600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7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build="allAtOnce"/>
      <p:bldP spid="23559" grpId="0"/>
      <p:bldP spid="23559" grpId="1"/>
      <p:bldP spid="23560" grpId="0"/>
      <p:bldP spid="23560" grpId="1"/>
      <p:bldP spid="23561" grpId="0"/>
      <p:bldP spid="23561" grpId="1"/>
      <p:bldP spid="23562" grpId="0"/>
      <p:bldP spid="23563" grpId="0"/>
      <p:bldP spid="23564" grpId="0"/>
      <p:bldP spid="235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79883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66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Шутка-минутка</a:t>
            </a:r>
          </a:p>
        </p:txBody>
      </p:sp>
      <p:pic>
        <p:nvPicPr>
          <p:cNvPr id="29704" name="Picture 8" descr="8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CCB"/>
              </a:clrFrom>
              <a:clrTo>
                <a:srgbClr val="FEFCCB">
                  <a:alpha val="0"/>
                </a:srgbClr>
              </a:clrTo>
            </a:clrChange>
          </a:blip>
          <a:srcRect r="11023"/>
          <a:stretch>
            <a:fillRect/>
          </a:stretch>
        </p:blipFill>
        <p:spPr bwMode="auto">
          <a:xfrm>
            <a:off x="3870325" y="1054100"/>
            <a:ext cx="502285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6" descr="iдшгн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3573463"/>
            <a:ext cx="20240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WordArt 9"/>
          <p:cNvSpPr>
            <a:spLocks noChangeArrowheads="1" noChangeShapeType="1" noTextEdit="1"/>
          </p:cNvSpPr>
          <p:nvPr/>
        </p:nvSpPr>
        <p:spPr bwMode="auto">
          <a:xfrm>
            <a:off x="4211638" y="5949950"/>
            <a:ext cx="47529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00"/>
                    </a:gs>
                    <a:gs pos="50000">
                      <a:srgbClr val="FFFF00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Impact"/>
              </a:rPr>
              <a:t>"Заяц и Ворона"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95288" y="1412875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95288" y="1844675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95288" y="23495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95288" y="2852738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95288" y="3284538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95288" y="3716338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95288" y="4149725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042988" y="1412875"/>
            <a:ext cx="1316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ТОН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1042988" y="234950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ТОШКА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1116013" y="2852738"/>
            <a:ext cx="1316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НИЗ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116013" y="3284538"/>
            <a:ext cx="1316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ТУЗ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1042988" y="3716338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ТОЧКА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1042988" y="1844675"/>
            <a:ext cx="1316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МАН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1116013" y="4149725"/>
            <a:ext cx="1316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ТИНА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1835150" y="981075"/>
            <a:ext cx="6840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КАКИЕ ЕЩЁ СЛОВА ПРИДУМАЛ ЗАЯЦ?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1116013" y="4652963"/>
            <a:ext cx="1316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ЛИК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95288" y="465296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395288" y="5157788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0000"/>
                </a:solidFill>
              </a:rPr>
              <a:t>КАР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1042988" y="5157788"/>
            <a:ext cx="1316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- 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/>
      <p:bldP spid="29707" grpId="0"/>
      <p:bldP spid="29708" grpId="0"/>
      <p:bldP spid="29709" grpId="0"/>
      <p:bldP spid="29710" grpId="0"/>
      <p:bldP spid="29711" grpId="0"/>
      <p:bldP spid="29712" grpId="0"/>
      <p:bldP spid="29713" grpId="0"/>
      <p:bldP spid="29714" grpId="0"/>
      <p:bldP spid="29715" grpId="0"/>
      <p:bldP spid="29716" grpId="0"/>
      <p:bldP spid="29717" grpId="0"/>
      <p:bldP spid="29718" grpId="0"/>
      <p:bldP spid="29719" grpId="0"/>
      <p:bldP spid="29720" grpId="0"/>
      <p:bldP spid="29721" grpId="0"/>
      <p:bldP spid="29722" grpId="0"/>
      <p:bldP spid="29723" grpId="0"/>
      <p:bldP spid="297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7498080" cy="605976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На нашем шарике земном,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Где родились мы и живём,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Где в травах летняя роса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голубые небеса, 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Где море, горы, степи, лес -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Полно таинственных чудес.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Не разрушайте этот мир,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Девчонки и мальчишки,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Иначе эти чудеса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Останутся лишь в книжке.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Ты - тоже часть его чудес,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для тебя темнеет лес,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речка светлая течёт,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по весне сирень цветёт.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надо постараться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Нам с этим не расстаться.</a:t>
            </a:r>
            <a:endParaRPr lang="ru-RU" sz="6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24944"/>
            <a:ext cx="3617956" cy="216024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848872" cy="1642194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    </a:t>
            </a:r>
            <a:r>
              <a:rPr lang="ru-RU" sz="4000" b="1" i="1" dirty="0" smtClean="0"/>
              <a:t>2013 год – </a:t>
            </a:r>
            <a:r>
              <a:rPr lang="ru-RU" sz="4000" b="1" dirty="0" err="1" smtClean="0"/>
              <a:t>год</a:t>
            </a:r>
            <a:r>
              <a:rPr lang="ru-RU" sz="4000" b="1" dirty="0" smtClean="0"/>
              <a:t> окружающей                            среды.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0032" y="2204864"/>
            <a:ext cx="4032448" cy="40435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Есть одна планета – сад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этом космосе холодном.  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Только здесь леса шумят,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Птиц скликая перелетных.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Лишь на ней одной увидишь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Ландыши в траве зеленой.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 стрекозы только тут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речку смотрят удивленно.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Береги свою планету,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Ведь другой на свете нету!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Я. Аким.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</a:t>
            </a: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Жалоба № 1</a:t>
            </a:r>
            <a:endParaRPr lang="ru-RU" b="1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475656" y="1340768"/>
            <a:ext cx="6696744" cy="518457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627784" y="1490455"/>
            <a:ext cx="46085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Многие меня не любят. Боятся. Говорят, по ночам летаю, прохожих пугаю, глаза у меня как фары. А я никого не трогаю, живу в лесной глуши. Летаю бесшумно. А то, что я урожай спасаю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не в счёт? Кстати, тонну в год!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692696"/>
            <a:ext cx="3281568" cy="50405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u="sng" dirty="0" smtClean="0">
                <a:solidFill>
                  <a:srgbClr val="C00000"/>
                </a:solidFill>
              </a:rPr>
              <a:t>Это сова. </a:t>
            </a:r>
            <a:r>
              <a:rPr lang="ru-RU" sz="3600" dirty="0" smtClean="0">
                <a:solidFill>
                  <a:srgbClr val="C00000"/>
                </a:solidFill>
              </a:rPr>
              <a:t>Находится под охраной закона. Одна серая сова за лето убивает тысячи полёвок, которые за лето способны уничтожить тонну зерна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Picture 4" descr="0_2baa_62255aef_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4248381" cy="3186286"/>
          </a:xfrm>
          <a:prstGeom prst="round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1547664" y="1196752"/>
            <a:ext cx="7056784" cy="468052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Жалоба № 2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124744"/>
            <a:ext cx="5760640" cy="40694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</a:t>
            </a:r>
            <a:endParaRPr lang="ru-RU" u="sng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>
                <a:solidFill>
                  <a:srgbClr val="C00000"/>
                </a:solidFill>
              </a:rPr>
              <a:t>«Слышала, слышала, что меня называют страшным хищником, за аппетит не мерянный ругают, диетой угрожают. А вы разве видели, чтоб я упитанней сверх меры была? Да некоторые ещё благодарить меня должны за избавление от кровососущих насекомых. Многие мной даже очень довольны, люди мне, например, спасибо говорят!»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неделя\для жалобной книги\article83941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60848"/>
            <a:ext cx="3864703" cy="3651563"/>
          </a:xfrm>
          <a:prstGeom prst="round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20072" y="2276873"/>
            <a:ext cx="360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2136339"/>
            <a:ext cx="3384376" cy="31393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      За день стрекоза съедает такое количество насекомых, что их вес намного превосходит вес самой охотницы. … Активно уничтожают комаров, мошек и прочих кровососущих насекомых, чем стрекозы приносят очевидную пользу человеку.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043608" y="1268760"/>
            <a:ext cx="7920880" cy="558924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Жалоба №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«Наговаривают на меня, ругают. Стараюсь на глаза даже меньше попадаться, что где не случись на даче – то я крайний. Очень мне нужны их картошка с клубникой. Терпеть овощи не могу! Да, рою, конечно, червей дождевых очень люблю. Я виноват, конечно, но у каждого свои слабости. Зато сколько пользы приношу – урожай от вредителей спасаю!»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573016"/>
            <a:ext cx="7890080" cy="28083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C00000"/>
                </a:solidFill>
              </a:rPr>
              <a:t>Кроты не только вредят огородам и садам, но и приносят определенную пользу: уничтожают медведок, личинок майских  жуков , слизняков.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User\Desktop\неделя\для жалобной книг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4821716" cy="3077691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1043608" y="1196752"/>
            <a:ext cx="7776864" cy="53285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Жалоба № 4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339752" y="-213772"/>
            <a:ext cx="612068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меня многие обижаются, что якобы и окраска моя маскировочная специально, и зубы заточены, и в засаде я прячусь. Да, аппетит у меня что надо, да и рыбку разную люблю, а иногда второпях и своих детишек проглочу. Зато меня есть за что уважать, я ведь санитар в реке!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217</TotalTime>
  <Words>856</Words>
  <Application>Microsoft Office PowerPoint</Application>
  <PresentationFormat>Экран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   Экологическое     ассорти   для      1-4 классов.</vt:lpstr>
      <vt:lpstr>    2013 год – год окружающей                            среды.</vt:lpstr>
      <vt:lpstr>               Жалоба № 1</vt:lpstr>
      <vt:lpstr> Это сова. Находится под охраной закона. Одна серая сова за лето убивает тысячи полёвок, которые за лето способны уничтожить тонну зерна. </vt:lpstr>
      <vt:lpstr>              Жалоба № 2   </vt:lpstr>
      <vt:lpstr>Слайд 6</vt:lpstr>
      <vt:lpstr>              Жалоба № 3</vt:lpstr>
      <vt:lpstr>Кроты не только вредят огородам и садам, но и приносят определенную пользу: уничтожают медведок, личинок майских  жуков , слизняков. </vt:lpstr>
      <vt:lpstr>Жалоба № 4</vt:lpstr>
      <vt:lpstr>Щука является санитаром озер и рек.  Она нападает прежде всего на больную рыбу и съедает её. </vt:lpstr>
      <vt:lpstr>                 Жалоба № 5</vt:lpstr>
      <vt:lpstr>                    </vt:lpstr>
      <vt:lpstr>             Жалоба № 6</vt:lpstr>
      <vt:lpstr>  Это жаба. Одна жаба сохраняет от гусениц и червей целый огород. Если в доме завелись тараканы, принеси жабу – они исчезнут 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Экологическое ассорти для  1-4 классов.</dc:title>
  <dc:creator>User</dc:creator>
  <cp:lastModifiedBy>eMachines</cp:lastModifiedBy>
  <cp:revision>27</cp:revision>
  <dcterms:created xsi:type="dcterms:W3CDTF">2013-01-21T19:17:31Z</dcterms:created>
  <dcterms:modified xsi:type="dcterms:W3CDTF">2013-10-16T15:49:58Z</dcterms:modified>
</cp:coreProperties>
</file>